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notesMasterIdLst>
    <p:notesMasterId r:id="rId40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**第8页：Advantage - 框架总览**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**第9页：支柱1 - 三兴趣交叉法（案例：罗翔）**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**第10页：支柱1 - 三兴趣交叉法（案例：李永乐）**
## **李永乐老师的三兴趣交叉**
| 兴趣类型           | 李永乐的选择       | 具体体现                           |
| ------------------ | ------------------ | ---------------------------------- |
| **能赚钱的兴趣**   | 物理和数学教学     | 人大附中物理老师，本职工作         |
| **让他兴奋的兴趣** | 科普和教育         | 喜欢把复杂概念讲简单               |
| **互补的兴趣**     | 社会热点和生活现象 | 用物理解释股票暴跌/航空航天等热点事件 |
### **关键洞察**
这三个兴趣看似无关，但交叉后产生独特价值：
- 用物理知识解释生活现象
- 用教育热情让科学变有趣
- 用热点话题吸引大众关注
**= 李永乐的"个人垄断"**
---
## **第11页：支柱1 - 你的三兴趣交叉**
## **现场练习：定义你的三兴趣**
| 兴趣类型           | 选择标准                        | 举例（要具体到行动层面，不要用抽象名词）                                                                    |
| ------------------ | ------------------------------- | ----------------------------------------------------------------------------------- |
| **能赚钱的兴趣**   | 你现在就在做的 | • 数字化转型/供应链韧性案例的ROI测算&lt;br&gt;• 服务运营排班/收益管理优化（酒店/零售实训）&lt;br&gt; |
| **令人兴奋的兴趣** | 研究生之前就有的长期痴迷      | • 高中辩论/模联训练的说服与结构化表达&lt;br&gt;• 运营社团/赛事，痴迷组织体验设计与激励&lt;br&gt;• 长期看体育/音乐/影视并做复盘，类比商业叙事 |
| **互补的兴趣**     | 最近在琢磨的辅助视角                | • 大模型/智能体能否做OKR校对与绩效辅助手&lt;br&gt;• 混合办公中线下ritual如何提升黏性&lt;br&gt; |
**❌ 不要写**："组织行为学怎么怎么样"
**✅ 要写**："为什么团队总有人划水"
---
## **第12页：支柱1 - 社交杠杆三大支柱**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**第13页：支柱1 - 个人资料优化**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**第14页：支柱2 - 三点内容生态系统**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**第15页：支柱2 - 内容飞轮**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**第16页：支柱2 - 内容飞轮案例**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**第17页：支柱2 - 内容合成系统**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**第18页：支柱3 - Twitter策略**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**第19页：支柱3 - Twitter增长关键**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**第20页：支柱3 - YouTube策略**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**第21页：支柱3 - LinkedIn策略**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**第22页：支柱3 - 平台时间分配**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**第23页：支柱4 - 核心思想**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**第24页：支柱4 - 价值阶梯**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**第25页：支柱4 - 引流磁铁示例**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**第26页：Gameify - 段位系统总览**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**第27页：段位系统详细地图（上）**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**第28页：段位系统详细地图（中）**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**第2页：Attention - 开场钩子**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**第29页：段位系统详细地图（下）**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**第30页：关键成功要素**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**第31页：今晚就做的3件事**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**第32页：30天与90天目标**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**第33页：核心要点总结**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**第34页：结束页**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**第35页：Q&amp;A**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**第3页：Attention - 反直觉解决方案**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**第4页：Perspective - 三大认知陷阱**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**第5页：Perspective - 体验模型**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**第6页：Perspective - 对比案例**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## **第7页：Perspective - 认知转变**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AI赋能的个人品牌和社交平台影响力构建策略</dc:title>
  <dc:subject>PptxGenJS Presentation</dc:subject>
  <dc:creator>Created by Marp</dc:creator>
  <cp:lastModifiedBy>Created by Marp</cp:lastModifiedBy>
  <cp:revision>1</cp:revision>
  <dcterms:created xsi:type="dcterms:W3CDTF">2025-11-26T21:38:55Z</dcterms:created>
  <dcterms:modified xsi:type="dcterms:W3CDTF">2025-11-26T21:38:55Z</dcterms:modified>
</cp:coreProperties>
</file>